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80" d="100"/>
          <a:sy n="80" d="100"/>
        </p:scale>
        <p:origin x="1578" y="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8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4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1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33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6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2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3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5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8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7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74078-57A4-4DE7-AA12-4F7DF1EBF84E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43D7E-CE82-4034-847A-7ACA69409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2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/>
              <a:t>0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102450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9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146451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1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381963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2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71602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3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376629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4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327833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5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78140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6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382042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7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7502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373" y="1413163"/>
            <a:ext cx="9745683" cy="4488873"/>
          </a:xfrm>
        </p:spPr>
        <p:txBody>
          <a:bodyPr>
            <a:normAutofit/>
          </a:bodyPr>
          <a:lstStyle/>
          <a:p>
            <a:r>
              <a:rPr lang="en-US" sz="28700" dirty="0" smtClean="0"/>
              <a:t>8</a:t>
            </a:r>
            <a:endParaRPr lang="en-US" sz="28700" dirty="0"/>
          </a:p>
        </p:txBody>
      </p:sp>
    </p:spTree>
    <p:extLst>
      <p:ext uri="{BB962C8B-B14F-4D97-AF65-F5344CB8AC3E}">
        <p14:creationId xmlns:p14="http://schemas.microsoft.com/office/powerpoint/2010/main" val="189991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0</vt:lpstr>
      <vt:lpstr>1</vt:lpstr>
      <vt:lpstr>2</vt:lpstr>
      <vt:lpstr>3</vt:lpstr>
      <vt:lpstr>4</vt:lpstr>
      <vt:lpstr>5</vt:lpstr>
      <vt:lpstr>6</vt:lpstr>
      <vt:lpstr>7</vt:lpstr>
      <vt:lpstr>8</vt:lpstr>
      <vt:lpstr>9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nmc0987</dc:creator>
  <cp:lastModifiedBy>nmc0987</cp:lastModifiedBy>
  <cp:revision>1</cp:revision>
  <dcterms:created xsi:type="dcterms:W3CDTF">2020-05-19T13:58:15Z</dcterms:created>
  <dcterms:modified xsi:type="dcterms:W3CDTF">2020-05-19T14:17:10Z</dcterms:modified>
</cp:coreProperties>
</file>